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31"/>
  </p:notesMasterIdLst>
  <p:sldIdLst>
    <p:sldId id="256" r:id="rId2"/>
    <p:sldId id="301" r:id="rId3"/>
    <p:sldId id="263" r:id="rId4"/>
    <p:sldId id="302" r:id="rId5"/>
    <p:sldId id="303" r:id="rId6"/>
    <p:sldId id="267" r:id="rId7"/>
    <p:sldId id="307" r:id="rId8"/>
    <p:sldId id="310" r:id="rId9"/>
    <p:sldId id="308" r:id="rId10"/>
    <p:sldId id="309" r:id="rId11"/>
    <p:sldId id="304" r:id="rId12"/>
    <p:sldId id="305" r:id="rId13"/>
    <p:sldId id="311" r:id="rId14"/>
    <p:sldId id="312" r:id="rId15"/>
    <p:sldId id="313" r:id="rId16"/>
    <p:sldId id="298" r:id="rId17"/>
    <p:sldId id="314" r:id="rId18"/>
    <p:sldId id="268" r:id="rId19"/>
    <p:sldId id="289" r:id="rId20"/>
    <p:sldId id="290" r:id="rId21"/>
    <p:sldId id="291" r:id="rId22"/>
    <p:sldId id="292" r:id="rId23"/>
    <p:sldId id="293" r:id="rId24"/>
    <p:sldId id="294" r:id="rId25"/>
    <p:sldId id="297" r:id="rId26"/>
    <p:sldId id="299" r:id="rId27"/>
    <p:sldId id="285" r:id="rId28"/>
    <p:sldId id="286" r:id="rId29"/>
    <p:sldId id="287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83" autoAdjust="0"/>
  </p:normalViewPr>
  <p:slideViewPr>
    <p:cSldViewPr>
      <p:cViewPr varScale="1">
        <p:scale>
          <a:sx n="59" d="100"/>
          <a:sy n="59" d="100"/>
        </p:scale>
        <p:origin x="656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35151D-EEDD-4481-8675-883093E16B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FE1A2E-707E-46B1-B5FE-7BE3C65589C2}">
      <dgm:prSet custT="1"/>
      <dgm:spPr/>
      <dgm:t>
        <a:bodyPr/>
        <a:lstStyle/>
        <a:p>
          <a:pPr latinLnBrk="1"/>
          <a:r>
            <a:rPr lang="en-US" sz="2400" dirty="0" smtClean="0"/>
            <a:t>1. Popularized home automation/ Smart home concept.</a:t>
          </a:r>
          <a:endParaRPr lang="ko-KR" sz="2400" dirty="0"/>
        </a:p>
      </dgm:t>
    </dgm:pt>
    <dgm:pt modelId="{F9FEE612-F22B-4B74-B685-C3C58FE2CFA5}" type="parTrans" cxnId="{1E980B3A-7228-41BB-8B9F-4EAAD0872EA4}">
      <dgm:prSet/>
      <dgm:spPr/>
      <dgm:t>
        <a:bodyPr/>
        <a:lstStyle/>
        <a:p>
          <a:pPr latinLnBrk="1"/>
          <a:endParaRPr lang="ko-KR" altLang="en-US"/>
        </a:p>
      </dgm:t>
    </dgm:pt>
    <dgm:pt modelId="{DE1ED418-1365-45CF-BB83-DED47F57B190}" type="sibTrans" cxnId="{1E980B3A-7228-41BB-8B9F-4EAAD0872EA4}">
      <dgm:prSet/>
      <dgm:spPr/>
      <dgm:t>
        <a:bodyPr/>
        <a:lstStyle/>
        <a:p>
          <a:pPr latinLnBrk="1"/>
          <a:endParaRPr lang="ko-KR" altLang="en-US"/>
        </a:p>
      </dgm:t>
    </dgm:pt>
    <dgm:pt modelId="{AF5FB1AF-9BF0-45B1-A988-6C2EA802BB86}">
      <dgm:prSet custT="1"/>
      <dgm:spPr/>
      <dgm:t>
        <a:bodyPr/>
        <a:lstStyle/>
        <a:p>
          <a:pPr latinLnBrk="1"/>
          <a:r>
            <a:rPr lang="en-US" sz="2400" dirty="0" smtClean="0"/>
            <a:t>2. Create room integration with simple steps.</a:t>
          </a:r>
          <a:endParaRPr lang="ko-KR" sz="2400" dirty="0"/>
        </a:p>
      </dgm:t>
    </dgm:pt>
    <dgm:pt modelId="{31441C75-CD13-4698-B508-7C6DC11339CA}" type="parTrans" cxnId="{11A6DDF1-03C0-4923-A05E-28155D0CF1A0}">
      <dgm:prSet/>
      <dgm:spPr/>
      <dgm:t>
        <a:bodyPr/>
        <a:lstStyle/>
        <a:p>
          <a:pPr latinLnBrk="1"/>
          <a:endParaRPr lang="ko-KR" altLang="en-US"/>
        </a:p>
      </dgm:t>
    </dgm:pt>
    <dgm:pt modelId="{3DF04EC5-42ED-4BFB-A5B8-C03431F34249}" type="sibTrans" cxnId="{11A6DDF1-03C0-4923-A05E-28155D0CF1A0}">
      <dgm:prSet/>
      <dgm:spPr/>
      <dgm:t>
        <a:bodyPr/>
        <a:lstStyle/>
        <a:p>
          <a:pPr latinLnBrk="1"/>
          <a:endParaRPr lang="ko-KR" altLang="en-US"/>
        </a:p>
      </dgm:t>
    </dgm:pt>
    <dgm:pt modelId="{D1A5DEDC-2313-4F87-A7F4-891540FEAABB}">
      <dgm:prSet custT="1"/>
      <dgm:spPr/>
      <dgm:t>
        <a:bodyPr/>
        <a:lstStyle/>
        <a:p>
          <a:pPr latinLnBrk="1"/>
          <a:r>
            <a:rPr lang="en-US" sz="2400" dirty="0" smtClean="0"/>
            <a:t>3. Provide affordable product in the market.</a:t>
          </a:r>
          <a:endParaRPr lang="ko-KR" sz="2400" dirty="0"/>
        </a:p>
      </dgm:t>
    </dgm:pt>
    <dgm:pt modelId="{E51414C5-8920-4205-8242-07949B42C560}" type="parTrans" cxnId="{E69BAA83-7D03-4587-B04A-285501DE6491}">
      <dgm:prSet/>
      <dgm:spPr/>
      <dgm:t>
        <a:bodyPr/>
        <a:lstStyle/>
        <a:p>
          <a:pPr latinLnBrk="1"/>
          <a:endParaRPr lang="ko-KR" altLang="en-US"/>
        </a:p>
      </dgm:t>
    </dgm:pt>
    <dgm:pt modelId="{4BDC69A8-498B-4B2D-8954-2B79D7EF7E27}" type="sibTrans" cxnId="{E69BAA83-7D03-4587-B04A-285501DE6491}">
      <dgm:prSet/>
      <dgm:spPr/>
      <dgm:t>
        <a:bodyPr/>
        <a:lstStyle/>
        <a:p>
          <a:pPr latinLnBrk="1"/>
          <a:endParaRPr lang="ko-KR" altLang="en-US"/>
        </a:p>
      </dgm:t>
    </dgm:pt>
    <dgm:pt modelId="{BCFD2E5A-4D4F-4624-84E6-AA551AA64469}">
      <dgm:prSet custT="1"/>
      <dgm:spPr/>
      <dgm:t>
        <a:bodyPr/>
        <a:lstStyle/>
        <a:p>
          <a:pPr latinLnBrk="1"/>
          <a:r>
            <a:rPr lang="en-US" sz="2400" dirty="0" smtClean="0"/>
            <a:t>4. Accessible, stable, and secure smart phone. </a:t>
          </a:r>
          <a:endParaRPr lang="ko-KR" sz="2400" dirty="0"/>
        </a:p>
      </dgm:t>
    </dgm:pt>
    <dgm:pt modelId="{A1CCBD95-FCC6-474C-80C5-F1DE5477DA8D}" type="parTrans" cxnId="{1068BFD9-E1ED-410D-9FE1-E7475F1F3540}">
      <dgm:prSet/>
      <dgm:spPr/>
      <dgm:t>
        <a:bodyPr/>
        <a:lstStyle/>
        <a:p>
          <a:pPr latinLnBrk="1"/>
          <a:endParaRPr lang="ko-KR" altLang="en-US"/>
        </a:p>
      </dgm:t>
    </dgm:pt>
    <dgm:pt modelId="{1C5D2086-3702-4640-A71A-034C74DA60F9}" type="sibTrans" cxnId="{1068BFD9-E1ED-410D-9FE1-E7475F1F3540}">
      <dgm:prSet/>
      <dgm:spPr/>
      <dgm:t>
        <a:bodyPr/>
        <a:lstStyle/>
        <a:p>
          <a:pPr latinLnBrk="1"/>
          <a:endParaRPr lang="ko-KR" altLang="en-US"/>
        </a:p>
      </dgm:t>
    </dgm:pt>
    <dgm:pt modelId="{DB71AD20-A039-4533-87D9-4D1292490BC8}" type="pres">
      <dgm:prSet presAssocID="{2335151D-EEDD-4481-8675-883093E16B9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7411F0-F773-4E49-8727-608FA8C893CB}" type="pres">
      <dgm:prSet presAssocID="{97FE1A2E-707E-46B1-B5FE-7BE3C65589C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956EB0-BF32-4624-B647-2D4699C2074D}" type="pres">
      <dgm:prSet presAssocID="{DE1ED418-1365-45CF-BB83-DED47F57B190}" presName="spacer" presStyleCnt="0"/>
      <dgm:spPr/>
    </dgm:pt>
    <dgm:pt modelId="{BEBA3F5A-FF5A-4948-9820-4B0A2200A4D5}" type="pres">
      <dgm:prSet presAssocID="{AF5FB1AF-9BF0-45B1-A988-6C2EA802BB86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89E5C4-CBAA-4EE4-B0A5-CEBCBAE84E92}" type="pres">
      <dgm:prSet presAssocID="{3DF04EC5-42ED-4BFB-A5B8-C03431F34249}" presName="spacer" presStyleCnt="0"/>
      <dgm:spPr/>
    </dgm:pt>
    <dgm:pt modelId="{C1054D00-AE2A-4BCA-8438-085CFD5CC439}" type="pres">
      <dgm:prSet presAssocID="{D1A5DEDC-2313-4F87-A7F4-891540FEAAB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F6E763-1753-42D1-9E4B-EDA82F0363FB}" type="pres">
      <dgm:prSet presAssocID="{4BDC69A8-498B-4B2D-8954-2B79D7EF7E27}" presName="spacer" presStyleCnt="0"/>
      <dgm:spPr/>
    </dgm:pt>
    <dgm:pt modelId="{BE444D0C-0E93-4348-ACB3-73414D6999F8}" type="pres">
      <dgm:prSet presAssocID="{BCFD2E5A-4D4F-4624-84E6-AA551AA64469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1A6DDF1-03C0-4923-A05E-28155D0CF1A0}" srcId="{2335151D-EEDD-4481-8675-883093E16B9C}" destId="{AF5FB1AF-9BF0-45B1-A988-6C2EA802BB86}" srcOrd="1" destOrd="0" parTransId="{31441C75-CD13-4698-B508-7C6DC11339CA}" sibTransId="{3DF04EC5-42ED-4BFB-A5B8-C03431F34249}"/>
    <dgm:cxn modelId="{1068BFD9-E1ED-410D-9FE1-E7475F1F3540}" srcId="{2335151D-EEDD-4481-8675-883093E16B9C}" destId="{BCFD2E5A-4D4F-4624-84E6-AA551AA64469}" srcOrd="3" destOrd="0" parTransId="{A1CCBD95-FCC6-474C-80C5-F1DE5477DA8D}" sibTransId="{1C5D2086-3702-4640-A71A-034C74DA60F9}"/>
    <dgm:cxn modelId="{9CBCBC3A-51C5-44F2-A6A7-0951080FA050}" type="presOf" srcId="{BCFD2E5A-4D4F-4624-84E6-AA551AA64469}" destId="{BE444D0C-0E93-4348-ACB3-73414D6999F8}" srcOrd="0" destOrd="0" presId="urn:microsoft.com/office/officeart/2005/8/layout/vList2"/>
    <dgm:cxn modelId="{E69BAA83-7D03-4587-B04A-285501DE6491}" srcId="{2335151D-EEDD-4481-8675-883093E16B9C}" destId="{D1A5DEDC-2313-4F87-A7F4-891540FEAABB}" srcOrd="2" destOrd="0" parTransId="{E51414C5-8920-4205-8242-07949B42C560}" sibTransId="{4BDC69A8-498B-4B2D-8954-2B79D7EF7E27}"/>
    <dgm:cxn modelId="{648BDCA2-CA89-4895-82D6-41355FE8CDAB}" type="presOf" srcId="{AF5FB1AF-9BF0-45B1-A988-6C2EA802BB86}" destId="{BEBA3F5A-FF5A-4948-9820-4B0A2200A4D5}" srcOrd="0" destOrd="0" presId="urn:microsoft.com/office/officeart/2005/8/layout/vList2"/>
    <dgm:cxn modelId="{1EFE8844-B2BE-410D-8A10-E0A52F5D9EDF}" type="presOf" srcId="{2335151D-EEDD-4481-8675-883093E16B9C}" destId="{DB71AD20-A039-4533-87D9-4D1292490BC8}" srcOrd="0" destOrd="0" presId="urn:microsoft.com/office/officeart/2005/8/layout/vList2"/>
    <dgm:cxn modelId="{C8723CE0-CF42-4E2C-98EC-BDA4E5728BA6}" type="presOf" srcId="{97FE1A2E-707E-46B1-B5FE-7BE3C65589C2}" destId="{7A7411F0-F773-4E49-8727-608FA8C893CB}" srcOrd="0" destOrd="0" presId="urn:microsoft.com/office/officeart/2005/8/layout/vList2"/>
    <dgm:cxn modelId="{B15EE80E-D096-4DB9-B0B4-A40DAAD98446}" type="presOf" srcId="{D1A5DEDC-2313-4F87-A7F4-891540FEAABB}" destId="{C1054D00-AE2A-4BCA-8438-085CFD5CC439}" srcOrd="0" destOrd="0" presId="urn:microsoft.com/office/officeart/2005/8/layout/vList2"/>
    <dgm:cxn modelId="{1E980B3A-7228-41BB-8B9F-4EAAD0872EA4}" srcId="{2335151D-EEDD-4481-8675-883093E16B9C}" destId="{97FE1A2E-707E-46B1-B5FE-7BE3C65589C2}" srcOrd="0" destOrd="0" parTransId="{F9FEE612-F22B-4B74-B685-C3C58FE2CFA5}" sibTransId="{DE1ED418-1365-45CF-BB83-DED47F57B190}"/>
    <dgm:cxn modelId="{6DBA8F6C-56F5-4036-83B8-164AB6E7C86D}" type="presParOf" srcId="{DB71AD20-A039-4533-87D9-4D1292490BC8}" destId="{7A7411F0-F773-4E49-8727-608FA8C893CB}" srcOrd="0" destOrd="0" presId="urn:microsoft.com/office/officeart/2005/8/layout/vList2"/>
    <dgm:cxn modelId="{B147F292-4FAA-4919-81DD-4F94F8AC44C6}" type="presParOf" srcId="{DB71AD20-A039-4533-87D9-4D1292490BC8}" destId="{5A956EB0-BF32-4624-B647-2D4699C2074D}" srcOrd="1" destOrd="0" presId="urn:microsoft.com/office/officeart/2005/8/layout/vList2"/>
    <dgm:cxn modelId="{CAAC22AC-1C69-4FA5-A520-70E128BCBB22}" type="presParOf" srcId="{DB71AD20-A039-4533-87D9-4D1292490BC8}" destId="{BEBA3F5A-FF5A-4948-9820-4B0A2200A4D5}" srcOrd="2" destOrd="0" presId="urn:microsoft.com/office/officeart/2005/8/layout/vList2"/>
    <dgm:cxn modelId="{5C1D258A-9660-4E83-8A2D-3070FFD065B8}" type="presParOf" srcId="{DB71AD20-A039-4533-87D9-4D1292490BC8}" destId="{F789E5C4-CBAA-4EE4-B0A5-CEBCBAE84E92}" srcOrd="3" destOrd="0" presId="urn:microsoft.com/office/officeart/2005/8/layout/vList2"/>
    <dgm:cxn modelId="{251DC228-7D67-46FB-949B-F4AE1FCCC254}" type="presParOf" srcId="{DB71AD20-A039-4533-87D9-4D1292490BC8}" destId="{C1054D00-AE2A-4BCA-8438-085CFD5CC439}" srcOrd="4" destOrd="0" presId="urn:microsoft.com/office/officeart/2005/8/layout/vList2"/>
    <dgm:cxn modelId="{712F6FBC-D6E8-4101-9E28-1DF0D91B0323}" type="presParOf" srcId="{DB71AD20-A039-4533-87D9-4D1292490BC8}" destId="{21F6E763-1753-42D1-9E4B-EDA82F0363FB}" srcOrd="5" destOrd="0" presId="urn:microsoft.com/office/officeart/2005/8/layout/vList2"/>
    <dgm:cxn modelId="{C2D15B0A-FC4B-4CF4-A3CA-C0B2CB5AC499}" type="presParOf" srcId="{DB71AD20-A039-4533-87D9-4D1292490BC8}" destId="{BE444D0C-0E93-4348-ACB3-73414D6999F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0F116A-63A5-433B-AFA3-2C5273D78BBD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CDBF47-5928-4430-B7F4-7B0D17FDEADC}">
      <dgm:prSet phldrT="[Text]"/>
      <dgm:spPr/>
      <dgm:t>
        <a:bodyPr/>
        <a:lstStyle/>
        <a:p>
          <a:r>
            <a:rPr lang="en-US" dirty="0" smtClean="0"/>
            <a:t>Middle Class Family</a:t>
          </a:r>
          <a:endParaRPr lang="en-US" dirty="0"/>
        </a:p>
      </dgm:t>
    </dgm:pt>
    <dgm:pt modelId="{4A2B77A3-B0AA-4EDC-8DB6-C63B58742FD8}" type="parTrans" cxnId="{D4EB7A62-BB91-4F3D-BE2F-68691390ACD9}">
      <dgm:prSet/>
      <dgm:spPr/>
      <dgm:t>
        <a:bodyPr/>
        <a:lstStyle/>
        <a:p>
          <a:endParaRPr lang="en-US"/>
        </a:p>
      </dgm:t>
    </dgm:pt>
    <dgm:pt modelId="{E80DF5F9-1574-4920-9E54-DCF5FF598BB4}" type="sibTrans" cxnId="{D4EB7A62-BB91-4F3D-BE2F-68691390ACD9}">
      <dgm:prSet/>
      <dgm:spPr/>
      <dgm:t>
        <a:bodyPr/>
        <a:lstStyle/>
        <a:p>
          <a:endParaRPr lang="en-US"/>
        </a:p>
      </dgm:t>
    </dgm:pt>
    <dgm:pt modelId="{3A030477-DDE9-406B-AC65-8986CF5A6662}">
      <dgm:prSet phldrT="[Text]"/>
      <dgm:spPr/>
      <dgm:t>
        <a:bodyPr/>
        <a:lstStyle/>
        <a:p>
          <a:r>
            <a:rPr lang="en-US" dirty="0" smtClean="0"/>
            <a:t>Restaurant</a:t>
          </a:r>
          <a:endParaRPr lang="en-US" dirty="0"/>
        </a:p>
      </dgm:t>
    </dgm:pt>
    <dgm:pt modelId="{FF11A557-BC83-48A8-AC74-26A5A9292F7C}" type="parTrans" cxnId="{D92999DD-FB37-44A6-BA52-1A69867CC774}">
      <dgm:prSet/>
      <dgm:spPr/>
      <dgm:t>
        <a:bodyPr/>
        <a:lstStyle/>
        <a:p>
          <a:endParaRPr lang="en-US"/>
        </a:p>
      </dgm:t>
    </dgm:pt>
    <dgm:pt modelId="{F7074ACF-5F24-44A6-BAAE-4E7F1B3F9894}" type="sibTrans" cxnId="{D92999DD-FB37-44A6-BA52-1A69867CC774}">
      <dgm:prSet/>
      <dgm:spPr/>
      <dgm:t>
        <a:bodyPr/>
        <a:lstStyle/>
        <a:p>
          <a:endParaRPr lang="en-US"/>
        </a:p>
      </dgm:t>
    </dgm:pt>
    <dgm:pt modelId="{EC80A647-873A-4B87-9297-6248CC190333}">
      <dgm:prSet phldrT="[Text]"/>
      <dgm:spPr/>
      <dgm:t>
        <a:bodyPr/>
        <a:lstStyle/>
        <a:p>
          <a:r>
            <a:rPr lang="en-US" dirty="0" smtClean="0"/>
            <a:t>KTV</a:t>
          </a:r>
          <a:endParaRPr lang="en-US" dirty="0"/>
        </a:p>
      </dgm:t>
    </dgm:pt>
    <dgm:pt modelId="{A0657CB0-376C-4937-8452-06BD82FE4187}" type="parTrans" cxnId="{3F65B448-9B61-4FEE-AF72-C6F8A700DEC2}">
      <dgm:prSet/>
      <dgm:spPr/>
      <dgm:t>
        <a:bodyPr/>
        <a:lstStyle/>
        <a:p>
          <a:endParaRPr lang="en-US"/>
        </a:p>
      </dgm:t>
    </dgm:pt>
    <dgm:pt modelId="{8EE72CBD-9622-4D36-8560-F3E4CB4FB76B}" type="sibTrans" cxnId="{3F65B448-9B61-4FEE-AF72-C6F8A700DEC2}">
      <dgm:prSet/>
      <dgm:spPr/>
      <dgm:t>
        <a:bodyPr/>
        <a:lstStyle/>
        <a:p>
          <a:endParaRPr lang="en-US"/>
        </a:p>
      </dgm:t>
    </dgm:pt>
    <dgm:pt modelId="{E421EC9F-FBA7-44BE-BBFE-D12823DD76C2}">
      <dgm:prSet phldrT="[Text]"/>
      <dgm:spPr/>
      <dgm:t>
        <a:bodyPr/>
        <a:lstStyle/>
        <a:p>
          <a:r>
            <a:rPr lang="en-US" dirty="0" smtClean="0"/>
            <a:t>Hotel</a:t>
          </a:r>
          <a:endParaRPr lang="en-US" dirty="0"/>
        </a:p>
      </dgm:t>
    </dgm:pt>
    <dgm:pt modelId="{2F8CA174-A924-439C-8246-7CF3A1D24E1B}" type="parTrans" cxnId="{4157785A-E9DF-4216-94F1-E17851345967}">
      <dgm:prSet/>
      <dgm:spPr/>
      <dgm:t>
        <a:bodyPr/>
        <a:lstStyle/>
        <a:p>
          <a:endParaRPr lang="en-US"/>
        </a:p>
      </dgm:t>
    </dgm:pt>
    <dgm:pt modelId="{9705833F-FF01-441E-A682-C5731AA3A820}" type="sibTrans" cxnId="{4157785A-E9DF-4216-94F1-E17851345967}">
      <dgm:prSet/>
      <dgm:spPr/>
      <dgm:t>
        <a:bodyPr/>
        <a:lstStyle/>
        <a:p>
          <a:endParaRPr lang="en-US"/>
        </a:p>
      </dgm:t>
    </dgm:pt>
    <dgm:pt modelId="{9C7F293C-9E18-4D0E-BE3F-BDF86DC7A899}">
      <dgm:prSet phldrT="[Text]"/>
      <dgm:spPr/>
      <dgm:t>
        <a:bodyPr/>
        <a:lstStyle/>
        <a:p>
          <a:r>
            <a:rPr lang="en-US" dirty="0" smtClean="0"/>
            <a:t>Inn</a:t>
          </a:r>
          <a:endParaRPr lang="en-US" dirty="0"/>
        </a:p>
      </dgm:t>
    </dgm:pt>
    <dgm:pt modelId="{18B83A86-191D-4A5A-89CA-2B7D2EA7BE89}" type="parTrans" cxnId="{03A553E0-EE25-4C11-9C61-8D3AB190C17B}">
      <dgm:prSet/>
      <dgm:spPr/>
      <dgm:t>
        <a:bodyPr/>
        <a:lstStyle/>
        <a:p>
          <a:endParaRPr lang="en-US"/>
        </a:p>
      </dgm:t>
    </dgm:pt>
    <dgm:pt modelId="{C1FFBCC6-37CF-4F00-B69D-7A7589FFF6C4}" type="sibTrans" cxnId="{03A553E0-EE25-4C11-9C61-8D3AB190C17B}">
      <dgm:prSet/>
      <dgm:spPr/>
      <dgm:t>
        <a:bodyPr/>
        <a:lstStyle/>
        <a:p>
          <a:endParaRPr lang="en-US"/>
        </a:p>
      </dgm:t>
    </dgm:pt>
    <dgm:pt modelId="{9BF515C8-456E-4678-92A2-5C099FED4F88}" type="pres">
      <dgm:prSet presAssocID="{420F116A-63A5-433B-AFA3-2C5273D78BB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2089943-EDEA-4BA5-9FDB-609074EF1CCD}" type="pres">
      <dgm:prSet presAssocID="{3ACDBF47-5928-4430-B7F4-7B0D17FDEADC}" presName="composite" presStyleCnt="0"/>
      <dgm:spPr/>
    </dgm:pt>
    <dgm:pt modelId="{6601DB29-0F38-4E8D-B9BE-A349679BDFA6}" type="pres">
      <dgm:prSet presAssocID="{3ACDBF47-5928-4430-B7F4-7B0D17FDEADC}" presName="rect1" presStyleLbl="bgShp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5D01205-CC98-4CB9-A5E0-1F5DA20A405B}" type="pres">
      <dgm:prSet presAssocID="{3ACDBF47-5928-4430-B7F4-7B0D17FDEADC}" presName="rect2" presStyleLbl="trBgShp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150E00-6D55-4C4B-B9A2-5895285E3B4A}" type="pres">
      <dgm:prSet presAssocID="{E80DF5F9-1574-4920-9E54-DCF5FF598BB4}" presName="sibTrans" presStyleCnt="0"/>
      <dgm:spPr/>
    </dgm:pt>
    <dgm:pt modelId="{8835366E-8709-40AC-9522-FAB5BED0F48B}" type="pres">
      <dgm:prSet presAssocID="{3A030477-DDE9-406B-AC65-8986CF5A6662}" presName="composite" presStyleCnt="0"/>
      <dgm:spPr/>
    </dgm:pt>
    <dgm:pt modelId="{77BAA780-8D95-47BD-8AFF-713F7DB24CCA}" type="pres">
      <dgm:prSet presAssocID="{3A030477-DDE9-406B-AC65-8986CF5A6662}" presName="rect1" presStyleLbl="bgShp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C561DDB-5C0D-4014-9E6E-5692E66DBF13}" type="pres">
      <dgm:prSet presAssocID="{3A030477-DDE9-406B-AC65-8986CF5A6662}" presName="rect2" presStyleLbl="trBgShp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F3399B-48CC-4F8C-A445-1B3CF724C866}" type="pres">
      <dgm:prSet presAssocID="{F7074ACF-5F24-44A6-BAAE-4E7F1B3F9894}" presName="sibTrans" presStyleCnt="0"/>
      <dgm:spPr/>
    </dgm:pt>
    <dgm:pt modelId="{055AA017-AC25-4AB9-A0D8-31528B225809}" type="pres">
      <dgm:prSet presAssocID="{EC80A647-873A-4B87-9297-6248CC190333}" presName="composite" presStyleCnt="0"/>
      <dgm:spPr/>
    </dgm:pt>
    <dgm:pt modelId="{53541DB1-2534-4ED1-80BD-D0D7B4AC9931}" type="pres">
      <dgm:prSet presAssocID="{EC80A647-873A-4B87-9297-6248CC190333}" presName="rect1" presStyleLbl="bgShp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8B6C889B-A692-453D-8A5D-8A8471684515}" type="pres">
      <dgm:prSet presAssocID="{EC80A647-873A-4B87-9297-6248CC190333}" presName="rect2" presStyleLbl="tr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534A24-E8D7-4128-B6A4-E98B6D654CFB}" type="pres">
      <dgm:prSet presAssocID="{8EE72CBD-9622-4D36-8560-F3E4CB4FB76B}" presName="sibTrans" presStyleCnt="0"/>
      <dgm:spPr/>
    </dgm:pt>
    <dgm:pt modelId="{CA3C7369-152A-442D-8808-890249B41E8E}" type="pres">
      <dgm:prSet presAssocID="{E421EC9F-FBA7-44BE-BBFE-D12823DD76C2}" presName="composite" presStyleCnt="0"/>
      <dgm:spPr/>
    </dgm:pt>
    <dgm:pt modelId="{4E844E45-6EED-4C41-B903-F1DE52C9CB67}" type="pres">
      <dgm:prSet presAssocID="{E421EC9F-FBA7-44BE-BBFE-D12823DD76C2}" presName="rect1" presStyleLbl="bgShp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7554F83-1341-4355-A521-095543AD8CF9}" type="pres">
      <dgm:prSet presAssocID="{E421EC9F-FBA7-44BE-BBFE-D12823DD76C2}" presName="rect2" presStyleLbl="trBgShp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7CD5BF-1260-4BA1-9FDF-FF2C3DEAF4BF}" type="pres">
      <dgm:prSet presAssocID="{9705833F-FF01-441E-A682-C5731AA3A820}" presName="sibTrans" presStyleCnt="0"/>
      <dgm:spPr/>
    </dgm:pt>
    <dgm:pt modelId="{DE25A48A-6816-466B-92F9-084B9F3D9063}" type="pres">
      <dgm:prSet presAssocID="{9C7F293C-9E18-4D0E-BE3F-BDF86DC7A899}" presName="composite" presStyleCnt="0"/>
      <dgm:spPr/>
    </dgm:pt>
    <dgm:pt modelId="{17EAAA39-B8A0-4C20-B321-F8BBA479EDA4}" type="pres">
      <dgm:prSet presAssocID="{9C7F293C-9E18-4D0E-BE3F-BDF86DC7A899}" presName="rect1" presStyleLbl="bgShp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7B17D605-87ED-4988-8FEA-95E0F4B5BE9D}" type="pres">
      <dgm:prSet presAssocID="{9C7F293C-9E18-4D0E-BE3F-BDF86DC7A899}" presName="rect2" presStyleLbl="trBgShp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4EB7A62-BB91-4F3D-BE2F-68691390ACD9}" srcId="{420F116A-63A5-433B-AFA3-2C5273D78BBD}" destId="{3ACDBF47-5928-4430-B7F4-7B0D17FDEADC}" srcOrd="0" destOrd="0" parTransId="{4A2B77A3-B0AA-4EDC-8DB6-C63B58742FD8}" sibTransId="{E80DF5F9-1574-4920-9E54-DCF5FF598BB4}"/>
    <dgm:cxn modelId="{995AD2A8-D73F-4CBF-BFC1-F1498CE00F91}" type="presOf" srcId="{9C7F293C-9E18-4D0E-BE3F-BDF86DC7A899}" destId="{7B17D605-87ED-4988-8FEA-95E0F4B5BE9D}" srcOrd="0" destOrd="0" presId="urn:microsoft.com/office/officeart/2008/layout/BendingPictureSemiTransparentText"/>
    <dgm:cxn modelId="{03A553E0-EE25-4C11-9C61-8D3AB190C17B}" srcId="{420F116A-63A5-433B-AFA3-2C5273D78BBD}" destId="{9C7F293C-9E18-4D0E-BE3F-BDF86DC7A899}" srcOrd="4" destOrd="0" parTransId="{18B83A86-191D-4A5A-89CA-2B7D2EA7BE89}" sibTransId="{C1FFBCC6-37CF-4F00-B69D-7A7589FFF6C4}"/>
    <dgm:cxn modelId="{AAB1C1BD-6640-4D82-A96B-8432DD5E89CD}" type="presOf" srcId="{3A030477-DDE9-406B-AC65-8986CF5A6662}" destId="{1C561DDB-5C0D-4014-9E6E-5692E66DBF13}" srcOrd="0" destOrd="0" presId="urn:microsoft.com/office/officeart/2008/layout/BendingPictureSemiTransparentText"/>
    <dgm:cxn modelId="{271532D5-EB5A-4D96-9459-F567D171B4AD}" type="presOf" srcId="{EC80A647-873A-4B87-9297-6248CC190333}" destId="{8B6C889B-A692-453D-8A5D-8A8471684515}" srcOrd="0" destOrd="0" presId="urn:microsoft.com/office/officeart/2008/layout/BendingPictureSemiTransparentText"/>
    <dgm:cxn modelId="{E1BB82A8-4280-451B-844E-2E873EBB5D07}" type="presOf" srcId="{420F116A-63A5-433B-AFA3-2C5273D78BBD}" destId="{9BF515C8-456E-4678-92A2-5C099FED4F88}" srcOrd="0" destOrd="0" presId="urn:microsoft.com/office/officeart/2008/layout/BendingPictureSemiTransparentText"/>
    <dgm:cxn modelId="{D92999DD-FB37-44A6-BA52-1A69867CC774}" srcId="{420F116A-63A5-433B-AFA3-2C5273D78BBD}" destId="{3A030477-DDE9-406B-AC65-8986CF5A6662}" srcOrd="1" destOrd="0" parTransId="{FF11A557-BC83-48A8-AC74-26A5A9292F7C}" sibTransId="{F7074ACF-5F24-44A6-BAAE-4E7F1B3F9894}"/>
    <dgm:cxn modelId="{4157785A-E9DF-4216-94F1-E17851345967}" srcId="{420F116A-63A5-433B-AFA3-2C5273D78BBD}" destId="{E421EC9F-FBA7-44BE-BBFE-D12823DD76C2}" srcOrd="3" destOrd="0" parTransId="{2F8CA174-A924-439C-8246-7CF3A1D24E1B}" sibTransId="{9705833F-FF01-441E-A682-C5731AA3A820}"/>
    <dgm:cxn modelId="{F386CFD6-68C5-4FE7-AB23-5A635471DED7}" type="presOf" srcId="{3ACDBF47-5928-4430-B7F4-7B0D17FDEADC}" destId="{35D01205-CC98-4CB9-A5E0-1F5DA20A405B}" srcOrd="0" destOrd="0" presId="urn:microsoft.com/office/officeart/2008/layout/BendingPictureSemiTransparentText"/>
    <dgm:cxn modelId="{9F6D5227-7F89-4D85-BE8A-A1AE73A34407}" type="presOf" srcId="{E421EC9F-FBA7-44BE-BBFE-D12823DD76C2}" destId="{97554F83-1341-4355-A521-095543AD8CF9}" srcOrd="0" destOrd="0" presId="urn:microsoft.com/office/officeart/2008/layout/BendingPictureSemiTransparentText"/>
    <dgm:cxn modelId="{3F65B448-9B61-4FEE-AF72-C6F8A700DEC2}" srcId="{420F116A-63A5-433B-AFA3-2C5273D78BBD}" destId="{EC80A647-873A-4B87-9297-6248CC190333}" srcOrd="2" destOrd="0" parTransId="{A0657CB0-376C-4937-8452-06BD82FE4187}" sibTransId="{8EE72CBD-9622-4D36-8560-F3E4CB4FB76B}"/>
    <dgm:cxn modelId="{D9A1C772-600C-462C-B39C-BBC8BA6F1FC7}" type="presParOf" srcId="{9BF515C8-456E-4678-92A2-5C099FED4F88}" destId="{B2089943-EDEA-4BA5-9FDB-609074EF1CCD}" srcOrd="0" destOrd="0" presId="urn:microsoft.com/office/officeart/2008/layout/BendingPictureSemiTransparentText"/>
    <dgm:cxn modelId="{D94D58B8-2D35-4A6A-97C8-FDD0F440AE2B}" type="presParOf" srcId="{B2089943-EDEA-4BA5-9FDB-609074EF1CCD}" destId="{6601DB29-0F38-4E8D-B9BE-A349679BDFA6}" srcOrd="0" destOrd="0" presId="urn:microsoft.com/office/officeart/2008/layout/BendingPictureSemiTransparentText"/>
    <dgm:cxn modelId="{DD80F2EA-CF83-4F77-BA1F-E1CE50144427}" type="presParOf" srcId="{B2089943-EDEA-4BA5-9FDB-609074EF1CCD}" destId="{35D01205-CC98-4CB9-A5E0-1F5DA20A405B}" srcOrd="1" destOrd="0" presId="urn:microsoft.com/office/officeart/2008/layout/BendingPictureSemiTransparentText"/>
    <dgm:cxn modelId="{4528D0C4-E72C-4475-B580-9678B4990EAE}" type="presParOf" srcId="{9BF515C8-456E-4678-92A2-5C099FED4F88}" destId="{AB150E00-6D55-4C4B-B9A2-5895285E3B4A}" srcOrd="1" destOrd="0" presId="urn:microsoft.com/office/officeart/2008/layout/BendingPictureSemiTransparentText"/>
    <dgm:cxn modelId="{E7B974CD-AF83-4BEB-9CC5-02EF5E59A034}" type="presParOf" srcId="{9BF515C8-456E-4678-92A2-5C099FED4F88}" destId="{8835366E-8709-40AC-9522-FAB5BED0F48B}" srcOrd="2" destOrd="0" presId="urn:microsoft.com/office/officeart/2008/layout/BendingPictureSemiTransparentText"/>
    <dgm:cxn modelId="{DC0FE516-F5E7-4401-9C76-8C347E47D215}" type="presParOf" srcId="{8835366E-8709-40AC-9522-FAB5BED0F48B}" destId="{77BAA780-8D95-47BD-8AFF-713F7DB24CCA}" srcOrd="0" destOrd="0" presId="urn:microsoft.com/office/officeart/2008/layout/BendingPictureSemiTransparentText"/>
    <dgm:cxn modelId="{402CFECA-E493-4B4C-887D-5BFDEF350051}" type="presParOf" srcId="{8835366E-8709-40AC-9522-FAB5BED0F48B}" destId="{1C561DDB-5C0D-4014-9E6E-5692E66DBF13}" srcOrd="1" destOrd="0" presId="urn:microsoft.com/office/officeart/2008/layout/BendingPictureSemiTransparentText"/>
    <dgm:cxn modelId="{6B73EB3A-B38F-42C3-B82B-E73053D3B75C}" type="presParOf" srcId="{9BF515C8-456E-4678-92A2-5C099FED4F88}" destId="{12F3399B-48CC-4F8C-A445-1B3CF724C866}" srcOrd="3" destOrd="0" presId="urn:microsoft.com/office/officeart/2008/layout/BendingPictureSemiTransparentText"/>
    <dgm:cxn modelId="{443EC664-AF55-4781-A442-A79C977BCC2D}" type="presParOf" srcId="{9BF515C8-456E-4678-92A2-5C099FED4F88}" destId="{055AA017-AC25-4AB9-A0D8-31528B225809}" srcOrd="4" destOrd="0" presId="urn:microsoft.com/office/officeart/2008/layout/BendingPictureSemiTransparentText"/>
    <dgm:cxn modelId="{AA98C27D-4693-4492-BA71-27712ED74FA5}" type="presParOf" srcId="{055AA017-AC25-4AB9-A0D8-31528B225809}" destId="{53541DB1-2534-4ED1-80BD-D0D7B4AC9931}" srcOrd="0" destOrd="0" presId="urn:microsoft.com/office/officeart/2008/layout/BendingPictureSemiTransparentText"/>
    <dgm:cxn modelId="{B879682D-1B1C-4ABC-BCA4-9BDA7AE56D07}" type="presParOf" srcId="{055AA017-AC25-4AB9-A0D8-31528B225809}" destId="{8B6C889B-A692-453D-8A5D-8A8471684515}" srcOrd="1" destOrd="0" presId="urn:microsoft.com/office/officeart/2008/layout/BendingPictureSemiTransparentText"/>
    <dgm:cxn modelId="{71ECB514-1EDF-4EE4-8142-6372F9B67803}" type="presParOf" srcId="{9BF515C8-456E-4678-92A2-5C099FED4F88}" destId="{40534A24-E8D7-4128-B6A4-E98B6D654CFB}" srcOrd="5" destOrd="0" presId="urn:microsoft.com/office/officeart/2008/layout/BendingPictureSemiTransparentText"/>
    <dgm:cxn modelId="{E22C3FA4-816C-4E67-BB0A-A22806F0852F}" type="presParOf" srcId="{9BF515C8-456E-4678-92A2-5C099FED4F88}" destId="{CA3C7369-152A-442D-8808-890249B41E8E}" srcOrd="6" destOrd="0" presId="urn:microsoft.com/office/officeart/2008/layout/BendingPictureSemiTransparentText"/>
    <dgm:cxn modelId="{D5BD4040-1A34-4EF7-80B2-20FB9C5C3892}" type="presParOf" srcId="{CA3C7369-152A-442D-8808-890249B41E8E}" destId="{4E844E45-6EED-4C41-B903-F1DE52C9CB67}" srcOrd="0" destOrd="0" presId="urn:microsoft.com/office/officeart/2008/layout/BendingPictureSemiTransparentText"/>
    <dgm:cxn modelId="{3C907BE6-B7D7-4EED-8E82-DD3C44ECD937}" type="presParOf" srcId="{CA3C7369-152A-442D-8808-890249B41E8E}" destId="{97554F83-1341-4355-A521-095543AD8CF9}" srcOrd="1" destOrd="0" presId="urn:microsoft.com/office/officeart/2008/layout/BendingPictureSemiTransparentText"/>
    <dgm:cxn modelId="{ACB67928-920A-4FDD-B06A-5154823C81B6}" type="presParOf" srcId="{9BF515C8-456E-4678-92A2-5C099FED4F88}" destId="{E97CD5BF-1260-4BA1-9FDF-FF2C3DEAF4BF}" srcOrd="7" destOrd="0" presId="urn:microsoft.com/office/officeart/2008/layout/BendingPictureSemiTransparentText"/>
    <dgm:cxn modelId="{09B9BF5F-7244-4176-813C-700435DD9370}" type="presParOf" srcId="{9BF515C8-456E-4678-92A2-5C099FED4F88}" destId="{DE25A48A-6816-466B-92F9-084B9F3D9063}" srcOrd="8" destOrd="0" presId="urn:microsoft.com/office/officeart/2008/layout/BendingPictureSemiTransparentText"/>
    <dgm:cxn modelId="{5F0143EA-F85C-42D6-85CB-7CC0ECCCF814}" type="presParOf" srcId="{DE25A48A-6816-466B-92F9-084B9F3D9063}" destId="{17EAAA39-B8A0-4C20-B321-F8BBA479EDA4}" srcOrd="0" destOrd="0" presId="urn:microsoft.com/office/officeart/2008/layout/BendingPictureSemiTransparentText"/>
    <dgm:cxn modelId="{8D6C38C4-F422-4A32-9D3B-712F60C28E02}" type="presParOf" srcId="{DE25A48A-6816-466B-92F9-084B9F3D9063}" destId="{7B17D605-87ED-4988-8FEA-95E0F4B5BE9D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51313-9F9C-4EBF-AB7F-0D3F7166F291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2B682-5886-475D-91B7-152E09596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40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Version Management :</a:t>
            </a:r>
          </a:p>
          <a:p>
            <a:r>
              <a:rPr lang="en-US" altLang="ko-KR" dirty="0" smtClean="0"/>
              <a:t>When independent development management not overlap each other.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Change Management : </a:t>
            </a:r>
          </a:p>
          <a:p>
            <a:r>
              <a:rPr lang="en-US" altLang="ko-KR" dirty="0" smtClean="0"/>
              <a:t>Tracking the changing requirements Management</a:t>
            </a:r>
          </a:p>
          <a:p>
            <a:endParaRPr lang="en-US" altLang="ko-KR" dirty="0" smtClean="0"/>
          </a:p>
          <a:p>
            <a:endParaRPr lang="ko-KR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2B682-5886-475D-91B7-152E09596E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30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We conducted five Planning part, 2 of Design part, 3 Development of the project and consists of a total of 10 Software Configuration item. This plan was carried out systematically by 10 Software Configuration item Configuration.</a:t>
            </a:r>
          </a:p>
          <a:p>
            <a:endParaRPr lang="ko-KR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2B682-5886-475D-91B7-152E09596E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46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We conducted five Planning part, 2 of Design part, 3 Development of the project and consists of a total of 10 Software Configuration item. This plan was carried out systematically by 10 Software Configuration item Configuration.</a:t>
            </a:r>
          </a:p>
          <a:p>
            <a:endParaRPr lang="ko-KR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2B682-5886-475D-91B7-152E09596E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52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developed in four parts. Project Document , UI design, Source Code(Android) , Source Code(Microprocessor)</a:t>
            </a:r>
          </a:p>
          <a:p>
            <a:pPr marL="228600" lvl="0" indent="-228600" latinLnBrk="1">
              <a:buAutoNum type="arabicPeriod" startAt="2"/>
            </a:pP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one</a:t>
            </a:r>
            <a:r>
              <a:rPr lang="en-US" altLang="ko-K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our configuration management result. </a:t>
            </a:r>
          </a:p>
          <a:p>
            <a:pPr marL="0" lvl="0" indent="0" latinLnBrk="1">
              <a:buNone/>
            </a:pP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A version of document begins with 0.1 and it is increased by 0.1.</a:t>
            </a:r>
          </a:p>
          <a:p>
            <a:pPr lvl="0" latinLnBrk="1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When Base-Line is registered, give 1.0 version and it is increased by 0.1.</a:t>
            </a:r>
          </a:p>
          <a:p>
            <a:pPr lvl="0" latinLnBrk="1"/>
            <a:r>
              <a:rPr lang="en-US" altLang="ko-K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this we got the two Base-Line.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2B682-5886-475D-91B7-152E09596E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04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en-US" altLang="ko-KR" baseline="0" dirty="0" smtClean="0"/>
              <a:t> is configuration architecture.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2B682-5886-475D-91B7-152E09596E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1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2B682-5886-475D-91B7-152E09596E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11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2B682-5886-475D-91B7-152E09596E2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92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2B682-5886-475D-91B7-152E09596E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59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337F63D-E370-4563-83F4-5050FC2CD41D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F63D-E370-4563-83F4-5050FC2CD41D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F63D-E370-4563-83F4-5050FC2CD41D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F63D-E370-4563-83F4-5050FC2CD41D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37F63D-E370-4563-83F4-5050FC2CD41D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F63D-E370-4563-83F4-5050FC2CD41D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F63D-E370-4563-83F4-5050FC2CD41D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F63D-E370-4563-83F4-5050FC2CD41D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F63D-E370-4563-83F4-5050FC2CD41D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F63D-E370-4563-83F4-5050FC2CD41D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F63D-E370-4563-83F4-5050FC2CD41D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7337F63D-E370-4563-83F4-5050FC2CD41D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62F004-DBE1-46A4-95E3-A4A7E2FD8A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800" dirty="0" smtClean="0"/>
              <a:t>Smart Click</a:t>
            </a:r>
            <a:endParaRPr lang="en-US" sz="7800" dirty="0"/>
          </a:p>
        </p:txBody>
      </p:sp>
      <p:pic>
        <p:nvPicPr>
          <p:cNvPr id="4" name="Picture 2" descr="C:\Users\Andrew\Documents\Software Engineering Practicum\icon\166678-business\png\agend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543" y="274319"/>
            <a:ext cx="1094423" cy="109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ndrew\Documents\Software Engineering Practicum\icon\166678-business\png\document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543" y="1524000"/>
            <a:ext cx="1094424" cy="109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ndrew\Documents\Software Engineering Practicum\icon\166678-business\png\targ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42" y="4089558"/>
            <a:ext cx="1092043" cy="10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ndrew\Documents\Software Engineering Practicum\icon\166678-business\png\coffee-cu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543" y="5366543"/>
            <a:ext cx="1076326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48000" y="3544669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Multi-Location Wireless Light Switch</a:t>
            </a:r>
          </a:p>
          <a:p>
            <a:endParaRPr lang="en-US" dirty="0"/>
          </a:p>
        </p:txBody>
      </p:sp>
      <p:pic>
        <p:nvPicPr>
          <p:cNvPr id="8" name="Picture 2" descr="C:\Users\Andrew\Documents\Software Engineering Practicum\icon\166678-business\png\office-bloc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42" y="2819400"/>
            <a:ext cx="107632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1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Backlog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41" y="2057400"/>
            <a:ext cx="8521178" cy="420004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583819" y="2286000"/>
            <a:ext cx="62484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dirty="0"/>
              <a:t>As an User I want swipe the control button on my application</a:t>
            </a:r>
            <a:endParaRPr lang="ko-KR" altLang="ko-KR" sz="12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83819" y="3200400"/>
            <a:ext cx="62484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As an User I want my application to control the light </a:t>
            </a:r>
            <a:r>
              <a:rPr lang="en-US" altLang="ko-KR" dirty="0" smtClean="0"/>
              <a:t>switch</a:t>
            </a:r>
            <a:endParaRPr lang="ko-KR" altLang="ko-KR" sz="1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83819" y="4114800"/>
            <a:ext cx="62484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dirty="0" smtClean="0"/>
              <a:t>As an User I want my application to automatically connect to Bluetooth</a:t>
            </a:r>
            <a:endParaRPr lang="ko-KR" altLang="ko-KR" sz="12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83819" y="4728924"/>
            <a:ext cx="62484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dirty="0"/>
              <a:t>As an User I want to schedule light live-time</a:t>
            </a:r>
            <a:endParaRPr lang="ko-KR" altLang="ko-KR" sz="12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583819" y="5264586"/>
            <a:ext cx="62484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dirty="0"/>
              <a:t>As an User I want swipe the control button on my application</a:t>
            </a:r>
            <a:endParaRPr lang="ko-KR" altLang="ko-KR" sz="12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14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burn down</a:t>
            </a:r>
            <a:endParaRPr lang="en-US" dirty="0"/>
          </a:p>
        </p:txBody>
      </p:sp>
      <p:pic>
        <p:nvPicPr>
          <p:cNvPr id="11266" name="Picture 2" descr="C:\Users\Andrew\Documents\Software Engineering Practicum\sprint01_burndownch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841432"/>
            <a:ext cx="3924300" cy="199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Andrew\Documents\Software Engineering Practicum\sprint02_burndowncha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821455"/>
            <a:ext cx="3935368" cy="203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Andrew\Documents\Software Engineering Practicum\sprint03_burndownchar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944" y="4191000"/>
            <a:ext cx="4213860" cy="225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85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burn down</a:t>
            </a:r>
            <a:endParaRPr lang="en-US" dirty="0"/>
          </a:p>
        </p:txBody>
      </p:sp>
      <p:pic>
        <p:nvPicPr>
          <p:cNvPr id="12290" name="Picture 2" descr="C:\Users\Andrew\Documents\Software Engineering Practicum\sprint05_burndown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51" y="2855643"/>
            <a:ext cx="4014949" cy="209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 descr="C:\Users\Andrew\Documents\Software Engineering Practicum\sprint04_burndowncha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55643"/>
            <a:ext cx="3920128" cy="209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69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management</a:t>
            </a:r>
            <a:endParaRPr lang="en-US" dirty="0"/>
          </a:p>
        </p:txBody>
      </p:sp>
      <p:pic>
        <p:nvPicPr>
          <p:cNvPr id="6" name="officeArt objec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97480"/>
            <a:ext cx="7391400" cy="347472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057400" y="19050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Configuration Management Process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739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Item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09600" y="1828798"/>
          <a:ext cx="7848600" cy="44958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483"/>
                <a:gridCol w="5099383"/>
                <a:gridCol w="2320734"/>
              </a:tblGrid>
              <a:tr h="843176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en-US" sz="1600" kern="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Configuration Item</a:t>
                      </a:r>
                      <a:endParaRPr lang="en-US" sz="1600" kern="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Note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2746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Project plan 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Planning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93709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Configuration Management document</a:t>
                      </a:r>
                      <a:endParaRPr lang="en-US" sz="1600" kern="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Planning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2746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Changing Management document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Planning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2746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Requirements definition document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Planning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2746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Design definition document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Design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2746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Source Code definition document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Development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2746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Design guide</a:t>
                      </a:r>
                      <a:endParaRPr lang="en-US" sz="1600" kern="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Design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2746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Coding guide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Development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36949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Testing document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Planning /Development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2746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10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User manual</a:t>
                      </a:r>
                      <a:endParaRPr lang="en-US" sz="1600" kern="1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Planning</a:t>
                      </a:r>
                      <a:endParaRPr lang="en-US" sz="1600" kern="1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62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4413009" cy="4356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94009" y="3810000"/>
            <a:ext cx="4197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address:</a:t>
            </a:r>
          </a:p>
          <a:p>
            <a:r>
              <a:rPr lang="en-US" altLang="ko-KR" dirty="0" smtClean="0"/>
              <a:t>https</a:t>
            </a:r>
            <a:r>
              <a:rPr lang="en-US" altLang="ko-KR" dirty="0"/>
              <a:t>://github.com/lou0911/SmartClick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48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86988" y="969735"/>
            <a:ext cx="5377113" cy="3843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15000"/>
              </a:lnSpc>
              <a:spcAft>
                <a:spcPts val="1000"/>
              </a:spcAft>
              <a:buSzPts val="1400"/>
            </a:pPr>
            <a:r>
              <a:rPr lang="en-US" altLang="ko-KR" cap="all" spc="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Configuration Item (SCI)</a:t>
            </a:r>
            <a:endParaRPr lang="ko-KR" altLang="ko-KR" cap="all" spc="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384915" y="107509"/>
            <a:ext cx="8381260" cy="1054394"/>
          </a:xfrm>
        </p:spPr>
        <p:txBody>
          <a:bodyPr/>
          <a:lstStyle/>
          <a:p>
            <a:r>
              <a:rPr lang="en-US" altLang="ko-KR" dirty="0"/>
              <a:t>Configuration Management</a:t>
            </a:r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4308856"/>
            <a:ext cx="3082040" cy="2253256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408058"/>
              </p:ext>
            </p:extLst>
          </p:nvPr>
        </p:nvGraphicFramePr>
        <p:xfrm>
          <a:off x="395801" y="1903470"/>
          <a:ext cx="5898284" cy="240538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515675"/>
                <a:gridCol w="3382609"/>
              </a:tblGrid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</a:rPr>
                        <a:t>Version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</a:rPr>
                        <a:t>Comments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</a:tr>
              <a:tr h="22188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</a:rPr>
                        <a:t>PD 1.0 ,UD 1.0,CA 1.0CM 1.0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>
                          <a:effectLst/>
                        </a:rPr>
                        <a:t>First Draft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</a:tr>
              <a:tr h="22188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</a:rPr>
                        <a:t>PD 1.1 UD 1.1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>
                          <a:effectLst/>
                        </a:rPr>
                        <a:t>Introduction section completed.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</a:tr>
              <a:tr h="22188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</a:rPr>
                        <a:t>CA 1.1,CM 1.1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>
                          <a:effectLst/>
                        </a:rPr>
                        <a:t>The first configuration source code.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</a:tr>
              <a:tr h="4437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</a:rPr>
                        <a:t>BaseLine1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</a:rPr>
                        <a:t>Base-Line 1 completed</a:t>
                      </a:r>
                      <a:endParaRPr lang="ko-KR" sz="12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</a:rPr>
                        <a:t>(PD 1.1, UD 1.1, CA 1.1, CM 1.1)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</a:tr>
              <a:tr h="30355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>
                          <a:effectLst/>
                        </a:rPr>
                        <a:t>PD 2.0 ,UD 2.0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</a:rPr>
                        <a:t>User Interface Design Configuration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</a:tr>
              <a:tr h="22188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>
                          <a:effectLst/>
                        </a:rPr>
                        <a:t>CA 2.0 , CM 2.0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</a:rPr>
                        <a:t>Microprocessor, Android Source code 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</a:tr>
              <a:tr h="22188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>
                          <a:effectLst/>
                        </a:rPr>
                        <a:t>CA 2.1 , CM 2.1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</a:rPr>
                        <a:t>Configuration Bluetooth Source code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</a:tr>
              <a:tr h="3597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</a:rPr>
                        <a:t>BaseLine2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</a:rPr>
                        <a:t>Base-Line2 completed</a:t>
                      </a:r>
                      <a:endParaRPr lang="ko-KR" sz="12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</a:rPr>
                        <a:t>(PD 2.0, UD 2.0, CA 2.1 CM 2.1)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216297"/>
            <a:ext cx="5973002" cy="33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Defects </a:t>
            </a:r>
            <a:r>
              <a:rPr lang="en-US" altLang="ko-KR" dirty="0" smtClean="0"/>
              <a:t>Management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0" y="1981200"/>
            <a:ext cx="8686800" cy="348844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0" y="5469645"/>
            <a:ext cx="8686800" cy="4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1026" name="Picture 2" descr="C:\Users\Andrew\Documents\Software Engineering Practicum\icon\166678-business\png\office-blo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105834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38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Architecture</a:t>
            </a:r>
            <a:endParaRPr lang="en-US" dirty="0"/>
          </a:p>
        </p:txBody>
      </p:sp>
      <p:pic>
        <p:nvPicPr>
          <p:cNvPr id="4098" name="Picture 2" descr="F:\SEP\architecture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62000"/>
            <a:ext cx="67056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67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Team member</a:t>
            </a:r>
            <a:endParaRPr 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04" y="2791078"/>
            <a:ext cx="1915690" cy="191569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08858"/>
            <a:ext cx="1927701" cy="19156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335" y="2813938"/>
            <a:ext cx="1916562" cy="19106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642186" y="4745310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/>
              <a:t>Name : Roxane Mailharro</a:t>
            </a:r>
          </a:p>
          <a:p>
            <a:r>
              <a:rPr lang="ko-KR" altLang="en-US" sz="1400" dirty="0"/>
              <a:t>Student ID : 16920014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04166" y="472823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Name : </a:t>
            </a:r>
            <a:r>
              <a:rPr lang="en-US" altLang="ko-KR" dirty="0" smtClean="0"/>
              <a:t>Park Jisu</a:t>
            </a:r>
            <a:endParaRPr lang="ko-KR" altLang="en-US" dirty="0"/>
          </a:p>
          <a:p>
            <a:r>
              <a:rPr lang="ko-KR" altLang="en-US" sz="1400" dirty="0"/>
              <a:t>Student ID : </a:t>
            </a:r>
            <a:r>
              <a:rPr lang="ko-KR" altLang="en-US" sz="1400" dirty="0" smtClean="0"/>
              <a:t>1</a:t>
            </a:r>
            <a:r>
              <a:rPr lang="en-US" altLang="ko-KR" sz="1400" dirty="0" smtClean="0"/>
              <a:t>5309004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74320" y="4728233"/>
            <a:ext cx="29057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Name : </a:t>
            </a:r>
            <a:r>
              <a:rPr lang="en-US" altLang="ko-KR" dirty="0" smtClean="0"/>
              <a:t>Shin </a:t>
            </a:r>
            <a:r>
              <a:rPr lang="en-US" altLang="ko-KR" dirty="0" err="1" smtClean="0"/>
              <a:t>Kiho</a:t>
            </a:r>
            <a:r>
              <a:rPr lang="en-US" altLang="ko-KR" dirty="0" smtClean="0"/>
              <a:t>	</a:t>
            </a:r>
            <a:endParaRPr lang="ko-KR" altLang="en-US" dirty="0"/>
          </a:p>
          <a:p>
            <a:r>
              <a:rPr lang="ko-KR" altLang="en-US" sz="1400" dirty="0"/>
              <a:t>Student ID : 1</a:t>
            </a:r>
            <a:r>
              <a:rPr lang="en-US" altLang="ko-KR" sz="1400" dirty="0" smtClean="0"/>
              <a:t>5309003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97" y="2775035"/>
            <a:ext cx="1946646" cy="193173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418755" y="472738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Name : </a:t>
            </a:r>
            <a:r>
              <a:rPr lang="en-US" altLang="ko-KR" dirty="0" smtClean="0"/>
              <a:t>Kim </a:t>
            </a:r>
            <a:r>
              <a:rPr lang="en-US" altLang="ko-KR" dirty="0" err="1" smtClean="0"/>
              <a:t>Sihyo</a:t>
            </a:r>
            <a:endParaRPr lang="ko-KR" altLang="en-US" dirty="0"/>
          </a:p>
          <a:p>
            <a:r>
              <a:rPr lang="ko-KR" altLang="en-US" sz="1400" dirty="0"/>
              <a:t>Student ID : </a:t>
            </a:r>
            <a:r>
              <a:rPr lang="ko-KR" altLang="en-US" sz="1400" dirty="0" smtClean="0"/>
              <a:t>16</a:t>
            </a:r>
            <a:r>
              <a:rPr lang="en-US" altLang="ko-KR" sz="1400" dirty="0" smtClean="0"/>
              <a:t>309003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3058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Conceptual Architecture</a:t>
            </a:r>
            <a:endParaRPr lang="ko-KR" altLang="en-US" dirty="0"/>
          </a:p>
        </p:txBody>
      </p:sp>
      <p:pic>
        <p:nvPicPr>
          <p:cNvPr id="1026" name="Picture 2" descr="Conceptual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130" y="1905000"/>
            <a:ext cx="57150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49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Logical Architecture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66800"/>
            <a:ext cx="7238260" cy="62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7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15" y="1719263"/>
            <a:ext cx="5089969" cy="44069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Physical architecture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121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87" y="990600"/>
            <a:ext cx="6647085" cy="5755053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 class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9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Use case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30" y="1905000"/>
            <a:ext cx="6477000" cy="45856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" name="Straight Arrow Connector 3"/>
          <p:cNvCxnSpPr/>
          <p:nvPr/>
        </p:nvCxnSpPr>
        <p:spPr>
          <a:xfrm flipV="1">
            <a:off x="1828800" y="3200400"/>
            <a:ext cx="7620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60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67000"/>
            <a:ext cx="2570912" cy="34290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Graphic user interface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73" y="2667000"/>
            <a:ext cx="2570913" cy="3429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47" y="2667000"/>
            <a:ext cx="2576232" cy="34360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6533" y="2209800"/>
            <a:ext cx="839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Switch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51706" y="2200507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Alarm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56879" y="2200507"/>
            <a:ext cx="113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Bluetooth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958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Hardware design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57400"/>
            <a:ext cx="5029200" cy="4021774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0"/>
            <a:ext cx="5303980" cy="4318374"/>
          </a:xfrm>
        </p:spPr>
      </p:pic>
    </p:spTree>
    <p:extLst>
      <p:ext uri="{BB962C8B-B14F-4D97-AF65-F5344CB8AC3E}">
        <p14:creationId xmlns:p14="http://schemas.microsoft.com/office/powerpoint/2010/main" val="365672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Teamwork </a:t>
            </a:r>
            <a:endParaRPr lang="en-US" dirty="0"/>
          </a:p>
        </p:txBody>
      </p:sp>
      <p:pic>
        <p:nvPicPr>
          <p:cNvPr id="16386" name="Picture 2" descr="C:\Users\Andrew\Documents\Software Engineering Practicum\icon\166678-business\png\coffee-c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124200"/>
            <a:ext cx="13049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83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Contribution</a:t>
            </a:r>
            <a:endParaRPr lang="en-US" dirty="0"/>
          </a:p>
        </p:txBody>
      </p:sp>
      <p:graphicFrame>
        <p:nvGraphicFramePr>
          <p:cNvPr id="6" name="Table 42"/>
          <p:cNvGraphicFramePr/>
          <p:nvPr>
            <p:extLst>
              <p:ext uri="{D42A27DB-BD31-4B8C-83A1-F6EECF244321}">
                <p14:modId xmlns:p14="http://schemas.microsoft.com/office/powerpoint/2010/main" val="2114412306"/>
              </p:ext>
            </p:extLst>
          </p:nvPr>
        </p:nvGraphicFramePr>
        <p:xfrm>
          <a:off x="381000" y="2362200"/>
          <a:ext cx="8305800" cy="3479558"/>
        </p:xfrm>
        <a:graphic>
          <a:graphicData uri="http://schemas.openxmlformats.org/drawingml/2006/table">
            <a:tbl>
              <a:tblPr firstRow="1" firstCol="1">
                <a:tableStyleId>{17292A2E-F333-43FB-9621-5CBBE7FDCDCB}</a:tableStyleId>
              </a:tblPr>
              <a:tblGrid>
                <a:gridCol w="1965661"/>
                <a:gridCol w="6340139"/>
              </a:tblGrid>
              <a:tr h="549064"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/>
                        <a:t>Name </a:t>
                      </a:r>
                      <a:endParaRPr sz="2000" b="1" dirty="0">
                        <a:solidFill>
                          <a:schemeClr val="tx1"/>
                        </a:solidFill>
                        <a:latin typeface="Segoe Marker" panose="03080602040302020204" pitchFamily="66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dirty="0" smtClean="0"/>
                        <a:t>Contribution</a:t>
                      </a:r>
                      <a:endParaRPr sz="2000" b="1" dirty="0">
                        <a:solidFill>
                          <a:schemeClr val="tx1"/>
                        </a:solidFill>
                        <a:latin typeface="Segoe Marker" panose="03080602040302020204" pitchFamily="66" charset="0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634062"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Shin </a:t>
                      </a:r>
                      <a:r>
                        <a:rPr lang="en-US" sz="18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Kiho</a:t>
                      </a:r>
                      <a:endParaRPr sz="1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Presentation,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Document,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Software Programming, </a:t>
                      </a:r>
                      <a:r>
                        <a:rPr lang="en-US" altLang="ko-KR" sz="1600" dirty="0" smtClean="0"/>
                        <a:t>Architecture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Design</a:t>
                      </a:r>
                      <a:endParaRPr lang="en-US" altLang="ko-KR" sz="16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Segoe Marker" panose="03080602040302020204" pitchFamily="66" charset="0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831185"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Roxane</a:t>
                      </a:r>
                      <a:endParaRPr sz="1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Presentation,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Document,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Software Programming,</a:t>
                      </a:r>
                      <a:r>
                        <a:rPr lang="en-US" altLang="ko-KR" sz="1600" dirty="0" smtClean="0"/>
                        <a:t> Architecture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Design</a:t>
                      </a:r>
                      <a:endParaRPr lang="en-US" altLang="ko-KR" sz="16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Segoe Marker" panose="03080602040302020204" pitchFamily="66" charset="0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634062"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Park Jisu</a:t>
                      </a:r>
                      <a:endParaRPr sz="1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Document,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Hardware Programming,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  <a:r>
                        <a:rPr lang="ko-KR" altLang="ko-KR" sz="1600" dirty="0" smtClean="0">
                          <a:effectLst/>
                        </a:rPr>
                        <a:t>reate</a:t>
                      </a:r>
                      <a:r>
                        <a:rPr lang="en-US" altLang="ko-KR" sz="1600" dirty="0" smtClean="0">
                          <a:effectLst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Hardware, UI Design</a:t>
                      </a:r>
                      <a:endParaRPr lang="en-US" altLang="ko-KR" sz="16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Segoe Marker" panose="03080602040302020204" pitchFamily="66" charset="0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831185"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Kim</a:t>
                      </a:r>
                      <a:r>
                        <a:rPr lang="en-US" sz="1800" b="0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Sihyo</a:t>
                      </a:r>
                      <a:endParaRPr sz="1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Document,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Hardware Programming,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  <a:r>
                        <a:rPr lang="ko-KR" altLang="ko-KR" sz="1600" dirty="0" smtClean="0">
                          <a:effectLst/>
                        </a:rPr>
                        <a:t>reate</a:t>
                      </a:r>
                      <a:r>
                        <a:rPr lang="en-US" altLang="ko-KR" sz="1600" dirty="0" smtClean="0">
                          <a:effectLst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Hardware, UI Design</a:t>
                      </a:r>
                      <a:endParaRPr lang="en-US" altLang="ko-KR" sz="16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Segoe Marker" panose="03080602040302020204" pitchFamily="66" charset="0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541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njceft.org/Join-NJCEFT/Thank-You/Thank_yo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381125"/>
            <a:ext cx="74295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14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1026" name="Picture 2" descr="C:\Users\Andrew\Documents\Software Engineering Practicum\icon\166678-business\png\agend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3048000"/>
            <a:ext cx="13049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66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Objectives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381000" y="2438400"/>
          <a:ext cx="8407400" cy="3687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825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Our project</a:t>
            </a:r>
            <a:endParaRPr lang="en-US" dirty="0"/>
          </a:p>
        </p:txBody>
      </p:sp>
      <p:pic>
        <p:nvPicPr>
          <p:cNvPr id="3078" name="Picture 6" descr="http://consumer.huawei.com/minisite/tw/nexus-6p/assets/nexus/images/nexus-intro-phone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6" y="5181600"/>
            <a:ext cx="1314407" cy="131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freeiconspng.com/uploads/black-light-switch-png-icon-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15" y="3636467"/>
            <a:ext cx="1037934" cy="103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st.hzcdn.com/simgs/055187fb0ed15986_4-9824/flush-mount-ceiling-light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898768"/>
            <a:ext cx="1240650" cy="117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-Right Arrow 5"/>
          <p:cNvSpPr/>
          <p:nvPr/>
        </p:nvSpPr>
        <p:spPr>
          <a:xfrm rot="19312788">
            <a:off x="1025075" y="4842187"/>
            <a:ext cx="685800" cy="411587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 rot="19312788">
            <a:off x="2666118" y="3236690"/>
            <a:ext cx="685800" cy="411587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4451210" y="1990860"/>
            <a:ext cx="4572000" cy="42334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7965">
              <a:lnSpc>
                <a:spcPct val="115000"/>
              </a:lnSpc>
              <a:spcAft>
                <a:spcPts val="0"/>
              </a:spcAft>
            </a:pPr>
            <a:r>
              <a:rPr lang="en-US" altLang="ko-KR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The product service consists of 3 parts:</a:t>
            </a:r>
            <a:endParaRPr lang="ko-KR" altLang="ko-KR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ko-KR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Switch ability, turning the switch into the desirable position using wireless element. User does not have the need for physical contact with the switch.</a:t>
            </a:r>
            <a:endParaRPr lang="ko-KR" altLang="ko-KR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ko-KR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Scheduling time, setting up alarm and configure the live-time for the light. We consider this feature to be beneficial for user that can not sleep without light but also want to save electricity. </a:t>
            </a:r>
            <a:endParaRPr lang="ko-KR" altLang="ko-KR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altLang="ko-KR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Dashboard, on this feature user can list switch that is controlled using the application and see the status of it.</a:t>
            </a:r>
            <a:endParaRPr lang="ko-KR" altLang="ko-KR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1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Areas of impact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14911830"/>
              </p:ext>
            </p:extLst>
          </p:nvPr>
        </p:nvGraphicFramePr>
        <p:xfrm>
          <a:off x="457200" y="1828800"/>
          <a:ext cx="81534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927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Report</a:t>
            </a:r>
            <a:endParaRPr lang="en-US" dirty="0"/>
          </a:p>
        </p:txBody>
      </p:sp>
      <p:pic>
        <p:nvPicPr>
          <p:cNvPr id="3074" name="Picture 2" descr="C:\Users\Andrew\Documents\Software Engineering Practicum\icon\166678-business\png\document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094037"/>
            <a:ext cx="13049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00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Release Plan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4" y="3124200"/>
            <a:ext cx="8535571" cy="188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5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backlog</a:t>
            </a:r>
            <a:endParaRPr lang="en-US" dirty="0"/>
          </a:p>
        </p:txBody>
      </p:sp>
      <p:sp>
        <p:nvSpPr>
          <p:cNvPr id="8" name="Up-Down Arrow 7"/>
          <p:cNvSpPr/>
          <p:nvPr/>
        </p:nvSpPr>
        <p:spPr>
          <a:xfrm>
            <a:off x="8167806" y="2306320"/>
            <a:ext cx="533400" cy="3733800"/>
          </a:xfrm>
          <a:prstGeom prst="upDownArrow">
            <a:avLst/>
          </a:prstGeom>
          <a:gradFill flip="none" rotWithShape="1">
            <a:gsLst>
              <a:gs pos="0">
                <a:srgbClr val="3366FF"/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96306" y="1876360"/>
            <a:ext cx="1676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Priority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7423666" y="27109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7356648" y="4911552"/>
            <a:ext cx="104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690879" y="2174240"/>
          <a:ext cx="6908127" cy="386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27172"/>
                <a:gridCol w="2726891"/>
                <a:gridCol w="1727032"/>
                <a:gridCol w="1727032"/>
              </a:tblGrid>
              <a:tr h="2469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User Story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Estimation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Priority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9229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As  a Product Owner I want the switch device to receives signal and turn on/off the light</a:t>
                      </a:r>
                      <a:endParaRPr lang="ko-KR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 weeks</a:t>
                      </a:r>
                      <a:endParaRPr lang="ko-KR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884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 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As an User I want my application to control the light switch</a:t>
                      </a:r>
                      <a:endParaRPr lang="ko-KR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 weeks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ko-KR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914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 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As an User I want my application to automatically connect to Bluetooth</a:t>
                      </a:r>
                      <a:endParaRPr lang="ko-KR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 weeks</a:t>
                      </a:r>
                      <a:endParaRPr lang="ko-KR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ko-KR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76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As an User I want to schedule light live-time</a:t>
                      </a:r>
                      <a:endParaRPr lang="ko-KR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 weeks 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884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 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As an User I want swipe the control button on my application</a:t>
                      </a:r>
                      <a:endParaRPr lang="ko-KR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 weeks 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</a:t>
                      </a:r>
                      <a:endParaRPr lang="ko-KR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02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1276</TotalTime>
  <Words>764</Words>
  <Application>Microsoft Office PowerPoint</Application>
  <PresentationFormat>화면 슬라이드 쇼(4:3)</PresentationFormat>
  <Paragraphs>175</Paragraphs>
  <Slides>29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HY견고딕</vt:lpstr>
      <vt:lpstr>SimSun</vt:lpstr>
      <vt:lpstr>맑은 고딕</vt:lpstr>
      <vt:lpstr>바탕</vt:lpstr>
      <vt:lpstr>Calibri</vt:lpstr>
      <vt:lpstr>Franklin Gothic Medium</vt:lpstr>
      <vt:lpstr>Segoe Marker</vt:lpstr>
      <vt:lpstr>Symbol</vt:lpstr>
      <vt:lpstr>Times New Roman</vt:lpstr>
      <vt:lpstr>Wingdings</vt:lpstr>
      <vt:lpstr>Wingdings 2</vt:lpstr>
      <vt:lpstr>Grid</vt:lpstr>
      <vt:lpstr>Smart Click</vt:lpstr>
      <vt:lpstr>Team member</vt:lpstr>
      <vt:lpstr>introduction</vt:lpstr>
      <vt:lpstr>Objectives</vt:lpstr>
      <vt:lpstr>Our project</vt:lpstr>
      <vt:lpstr>Areas of impact</vt:lpstr>
      <vt:lpstr>Project Report</vt:lpstr>
      <vt:lpstr>Release Plan</vt:lpstr>
      <vt:lpstr>Product backlog</vt:lpstr>
      <vt:lpstr>Sprint Backlog</vt:lpstr>
      <vt:lpstr>Sprint burn down</vt:lpstr>
      <vt:lpstr>Sprint burn down</vt:lpstr>
      <vt:lpstr>Configuration management</vt:lpstr>
      <vt:lpstr>Configuration Item</vt:lpstr>
      <vt:lpstr>github</vt:lpstr>
      <vt:lpstr>Configuration Management</vt:lpstr>
      <vt:lpstr>Defects Management</vt:lpstr>
      <vt:lpstr>Architecture</vt:lpstr>
      <vt:lpstr>Configuration Architecture</vt:lpstr>
      <vt:lpstr>Conceptual Architecture</vt:lpstr>
      <vt:lpstr>Logical Architecture</vt:lpstr>
      <vt:lpstr>Physical architecture</vt:lpstr>
      <vt:lpstr>Application class Diagram</vt:lpstr>
      <vt:lpstr>Use case</vt:lpstr>
      <vt:lpstr>Graphic user interface</vt:lpstr>
      <vt:lpstr>Hardware design</vt:lpstr>
      <vt:lpstr>Teamwork </vt:lpstr>
      <vt:lpstr>Team Contribution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</dc:creator>
  <cp:lastModifiedBy>신기호</cp:lastModifiedBy>
  <cp:revision>55</cp:revision>
  <dcterms:created xsi:type="dcterms:W3CDTF">2016-06-23T06:05:09Z</dcterms:created>
  <dcterms:modified xsi:type="dcterms:W3CDTF">2017-06-14T23:48:30Z</dcterms:modified>
</cp:coreProperties>
</file>